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3" r:id="rId3"/>
    <p:sldId id="257" r:id="rId4"/>
    <p:sldId id="264" r:id="rId5"/>
    <p:sldId id="258" r:id="rId6"/>
    <p:sldId id="266" r:id="rId7"/>
    <p:sldId id="268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2A8C9-63F7-4B6B-8506-F1C84A93E05A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B2982-1DFC-44F6-96E6-F232A8560A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4263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2A8C9-63F7-4B6B-8506-F1C84A93E05A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B2982-1DFC-44F6-96E6-F232A8560A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2726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2A8C9-63F7-4B6B-8506-F1C84A93E05A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B2982-1DFC-44F6-96E6-F232A8560A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6319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2A8C9-63F7-4B6B-8506-F1C84A93E05A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B2982-1DFC-44F6-96E6-F232A8560A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2285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2A8C9-63F7-4B6B-8506-F1C84A93E05A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B2982-1DFC-44F6-96E6-F232A8560A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29933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2A8C9-63F7-4B6B-8506-F1C84A93E05A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B2982-1DFC-44F6-96E6-F232A8560A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83028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2A8C9-63F7-4B6B-8506-F1C84A93E05A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B2982-1DFC-44F6-96E6-F232A8560A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3984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2A8C9-63F7-4B6B-8506-F1C84A93E05A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B2982-1DFC-44F6-96E6-F232A8560A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6949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2A8C9-63F7-4B6B-8506-F1C84A93E05A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B2982-1DFC-44F6-96E6-F232A8560A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17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2A8C9-63F7-4B6B-8506-F1C84A93E05A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B2982-1DFC-44F6-96E6-F232A8560A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2174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2A8C9-63F7-4B6B-8506-F1C84A93E05A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B2982-1DFC-44F6-96E6-F232A8560A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65011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A2A8C9-63F7-4B6B-8506-F1C84A93E05A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B2982-1DFC-44F6-96E6-F232A8560A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1359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88641"/>
            <a:ext cx="3672408" cy="2754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068960"/>
            <a:ext cx="2825423" cy="34123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260" y="269650"/>
            <a:ext cx="3456384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9372" y="3274909"/>
            <a:ext cx="2735546" cy="3036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0404" y="2942947"/>
            <a:ext cx="3017865" cy="3700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27224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76672"/>
            <a:ext cx="8820472" cy="50166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491880" y="5493315"/>
            <a:ext cx="24175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лютня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8267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7309" y="224971"/>
            <a:ext cx="6299200" cy="635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76149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98580"/>
            <a:ext cx="5328592" cy="61295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9473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62567"/>
            <a:ext cx="4680520" cy="60534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5868144" y="2365973"/>
            <a:ext cx="24175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лютня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6" name="19 - И.Г. Конради. Менуэт.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24128" y="36450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818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53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32656"/>
            <a:ext cx="4655784" cy="57139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827584" y="5920134"/>
            <a:ext cx="24026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гитара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4359" y="692696"/>
            <a:ext cx="4868057" cy="27687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5652120" y="3873500"/>
            <a:ext cx="24175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лютня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42237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504" y="548680"/>
            <a:ext cx="7992888" cy="5328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21 - Романс.  Автор неизвестен.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71600" y="58772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314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5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</TotalTime>
  <Words>4</Words>
  <Application>Microsoft Office PowerPoint</Application>
  <PresentationFormat>Экран (4:3)</PresentationFormat>
  <Paragraphs>4</Paragraphs>
  <Slides>7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Лидия</cp:lastModifiedBy>
  <cp:revision>18</cp:revision>
  <dcterms:created xsi:type="dcterms:W3CDTF">2013-03-17T13:47:47Z</dcterms:created>
  <dcterms:modified xsi:type="dcterms:W3CDTF">2020-03-26T12:11:35Z</dcterms:modified>
</cp:coreProperties>
</file>